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5"/>
    <p:sldMasterId id="2147483683" r:id="rId6"/>
    <p:sldMasterId id="2147483684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</p:sldIdLst>
  <p:sldSz cy="10287000" cx="18288000"/>
  <p:notesSz cx="6858000" cy="9144000"/>
  <p:embeddedFontLst>
    <p:embeddedFont>
      <p:font typeface="Halant"/>
      <p:bold r:id="rId22"/>
    </p:embeddedFont>
    <p:embeddedFont>
      <p:font typeface="Inter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FD6B44E-B194-46ED-AA5D-B909A3259AA0}">
  <a:tblStyle styleId="{EFD6B44E-B194-46ED-AA5D-B909A3259A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font" Target="fonts/Halant-bold.fntdata"/><Relationship Id="rId21" Type="http://schemas.openxmlformats.org/officeDocument/2006/relationships/slide" Target="slides/slide13.xml"/><Relationship Id="rId24" Type="http://schemas.openxmlformats.org/officeDocument/2006/relationships/font" Target="fonts/Inter-bold.fntdata"/><Relationship Id="rId23" Type="http://schemas.openxmlformats.org/officeDocument/2006/relationships/font" Target="fonts/Inter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Inter-boldItalic.fntdata"/><Relationship Id="rId25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1ae05601e9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g31ae05601e9_0_4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1ae05601e9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g31ae05601e9_0_5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0420c2078e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g30420c2078e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30800c025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g30800c0259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1ae05601e9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1ae05601e9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7887a6bb36_2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27887a6bb36_2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1ae05601e9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31ae05601e9_0_1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03dddc40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303dddc40d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0420c207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30420c2078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1ae05601e9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g31ae05601e9_0_4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86" name="Google Shape;86;p14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113" name="Google Shape;113;p21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4" name="Google Shape;114;p21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118" name="Google Shape;118;p2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22" name="Google Shape;122;p2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8" name="Google Shape;138;p2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2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0" name="Google Shape;150;p2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0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56" name="Google Shape;156;p30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57" name="Google Shape;157;p3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1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3" name="Google Shape;163;p31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64" name="Google Shape;164;p31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5" name="Google Shape;165;p31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66" name="Google Shape;166;p3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3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3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3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3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33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77" name="Google Shape;177;p33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8" name="Google Shape;178;p3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3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3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4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3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84" name="Google Shape;184;p34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5" name="Google Shape;185;p3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3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35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3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3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3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36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3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3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7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2" name="Google Shape;202;p37"/>
          <p:cNvGrpSpPr/>
          <p:nvPr/>
        </p:nvGrpSpPr>
        <p:grpSpPr>
          <a:xfrm>
            <a:off x="1660784" y="2382511"/>
            <a:ext cx="1491526" cy="91652"/>
            <a:chOff x="4580561" y="2589004"/>
            <a:chExt cx="1064464" cy="25200"/>
          </a:xfrm>
        </p:grpSpPr>
        <p:sp>
          <p:nvSpPr>
            <p:cNvPr id="203" name="Google Shape;203;p3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5" name="Google Shape;205;p37"/>
          <p:cNvSpPr txBox="1"/>
          <p:nvPr>
            <p:ph type="title"/>
          </p:nvPr>
        </p:nvSpPr>
        <p:spPr>
          <a:xfrm>
            <a:off x="1460000" y="2637300"/>
            <a:ext cx="6601800" cy="337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06" name="Google Shape;206;p37"/>
          <p:cNvSpPr txBox="1"/>
          <p:nvPr>
            <p:ph idx="1" type="subTitle"/>
          </p:nvPr>
        </p:nvSpPr>
        <p:spPr>
          <a:xfrm>
            <a:off x="1449900" y="6323050"/>
            <a:ext cx="6601800" cy="151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lv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207" name="Google Shape;207;p37"/>
          <p:cNvSpPr txBox="1"/>
          <p:nvPr>
            <p:ph idx="2" type="body"/>
          </p:nvPr>
        </p:nvSpPr>
        <p:spPr>
          <a:xfrm>
            <a:off x="10348450" y="2705250"/>
            <a:ext cx="6748800" cy="605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208" name="Google Shape;208;p37"/>
          <p:cNvSpPr txBox="1"/>
          <p:nvPr>
            <p:ph idx="12" type="sldNum"/>
          </p:nvPr>
        </p:nvSpPr>
        <p:spPr>
          <a:xfrm>
            <a:off x="17072605" y="9499702"/>
            <a:ext cx="1097400" cy="787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38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214" name="Google Shape;214;p38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215" name="Google Shape;215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216" name="Google Shape;216;p38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7" name="Google Shape;217;p38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218" name="Google Shape;218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219" name="Google Shape;219;p38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0" name="Google Shape;220;p38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221" name="Google Shape;221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222" name="Google Shape;222;p38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23" name="Google Shape;223;p38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38"/>
          <p:cNvSpPr txBox="1"/>
          <p:nvPr/>
        </p:nvSpPr>
        <p:spPr>
          <a:xfrm>
            <a:off x="4108438" y="2812241"/>
            <a:ext cx="14079900" cy="35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PERSPECTIVES:</a:t>
            </a:r>
            <a:endParaRPr b="1" sz="12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endParaRPr sz="12000"/>
          </a:p>
        </p:txBody>
      </p:sp>
      <p:sp>
        <p:nvSpPr>
          <p:cNvPr id="225" name="Google Shape;225;p38"/>
          <p:cNvSpPr txBox="1"/>
          <p:nvPr/>
        </p:nvSpPr>
        <p:spPr>
          <a:xfrm>
            <a:off x="4534402" y="6411046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0: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Introduction to World History</a:t>
            </a:r>
            <a:endParaRPr/>
          </a:p>
        </p:txBody>
      </p:sp>
      <p:sp>
        <p:nvSpPr>
          <p:cNvPr id="226" name="Google Shape;226;p38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3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28" name="Google Shape;228;p38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9" name="Google Shape;229;p3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7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23" name="Google Shape;423;p4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24" name="Google Shape;424;p4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25" name="Google Shape;425;p4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6" name="Google Shape;426;p4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27" name="Google Shape;427;p4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28" name="Google Shape;428;p47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9" name="Google Shape;429;p47"/>
          <p:cNvSpPr txBox="1"/>
          <p:nvPr/>
        </p:nvSpPr>
        <p:spPr>
          <a:xfrm>
            <a:off x="9838900" y="4464750"/>
            <a:ext cx="846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person most responsible for the breakup is: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30" name="Google Shape;430;p4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31" name="Google Shape;431;p4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32" name="Google Shape;432;p4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33" name="Google Shape;433;p4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4" name="Google Shape;434;p4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35" name="Google Shape;435;p4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6" name="Google Shape;436;p4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37" name="Google Shape;437;p4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438" name="Google Shape;438;p47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{EFD6B44E-B194-46ED-AA5D-B909A3259AA0}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Andrew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Zoe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Rachel’s Parents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439" name="Google Shape;439;p47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440" name="Google Shape;440;p47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47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47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47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47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47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47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47" name="Google Shape;447;p4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8" name="Google Shape;448;p47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9" name="Google Shape;449;p47"/>
          <p:cNvSpPr txBox="1"/>
          <p:nvPr/>
        </p:nvSpPr>
        <p:spPr>
          <a:xfrm>
            <a:off x="1211200" y="2317350"/>
            <a:ext cx="8627700" cy="6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With the people in your corner,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sources support your choice?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evidence supports your choice? Cite!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didn’t you choose the other people? Why don’t you agree as much with the other choices?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8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55" name="Google Shape;455;p4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56" name="Google Shape;456;p4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57" name="Google Shape;457;p4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4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9" name="Google Shape;459;p4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60" name="Google Shape;460;p48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61" name="Google Shape;461;p4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62" name="Google Shape;462;p4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63" name="Google Shape;463;p4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64" name="Google Shape;464;p4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65" name="Google Shape;465;p4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66" name="Google Shape;466;p4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7" name="Google Shape;467;p4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68" name="Google Shape;468;p4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pSp>
        <p:nvGrpSpPr>
          <p:cNvPr id="469" name="Google Shape;469;p48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470" name="Google Shape;470;p4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4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4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4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4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4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4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77" name="Google Shape;477;p4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8" name="Google Shape;478;p4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9" name="Google Shape;479;p48"/>
          <p:cNvSpPr txBox="1"/>
          <p:nvPr/>
        </p:nvSpPr>
        <p:spPr>
          <a:xfrm>
            <a:off x="1211200" y="2997600"/>
            <a:ext cx="8627700" cy="57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Find a partner from another corner of the room and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Which person did you choose? Why?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each person contribute to the breakup? Explain.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0" name="Google Shape;480;p48"/>
          <p:cNvSpPr txBox="1"/>
          <p:nvPr/>
        </p:nvSpPr>
        <p:spPr>
          <a:xfrm>
            <a:off x="9838900" y="4464750"/>
            <a:ext cx="846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person most responsible for the breakup is: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481" name="Google Shape;481;p48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{EFD6B44E-B194-46ED-AA5D-B909A3259AA0}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Andrew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Zoe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Rachel’s Parents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9"/>
          <p:cNvSpPr txBox="1"/>
          <p:nvPr/>
        </p:nvSpPr>
        <p:spPr>
          <a:xfrm>
            <a:off x="1791340" y="2895980"/>
            <a:ext cx="147054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49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88" name="Google Shape;488;p4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89" name="Google Shape;489;p4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90" name="Google Shape;490;p4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91" name="Google Shape;491;p4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2" name="Google Shape;492;p4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93" name="Google Shape;493;p4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4" name="Google Shape;494;p4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95" name="Google Shape;495;p4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96" name="Google Shape;496;p4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97" name="Google Shape;497;p4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4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9" name="Google Shape;499;p4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500" name="Google Shape;500;p49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01" name="Google Shape;501;p49"/>
          <p:cNvSpPr txBox="1"/>
          <p:nvPr/>
        </p:nvSpPr>
        <p:spPr>
          <a:xfrm>
            <a:off x="1561700" y="2452050"/>
            <a:ext cx="15317100" cy="6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Using evidence from the sources provided, write the story of Andrew and Rachel’s breakup.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 sure to consider the following: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Who was at fault? Why? (Use evidence from the sources!)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were key events surrounding the breakup?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did we learn about different perspectives in the outcome of the breakup?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2" name="Google Shape;502;p49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WRITE THE NARRATIVE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50"/>
          <p:cNvSpPr txBox="1"/>
          <p:nvPr/>
        </p:nvSpPr>
        <p:spPr>
          <a:xfrm>
            <a:off x="1791340" y="2895980"/>
            <a:ext cx="147054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5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09" name="Google Shape;509;p5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510" name="Google Shape;510;p5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11" name="Google Shape;511;p5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12" name="Google Shape;512;p5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13" name="Google Shape;513;p5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514" name="Google Shape;514;p5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5" name="Google Shape;515;p5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16" name="Google Shape;516;p5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517" name="Google Shape;517;p5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518" name="Google Shape;518;p5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5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0" name="Google Shape;520;p5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521" name="Google Shape;521;p5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22" name="Google Shape;522;p50"/>
          <p:cNvSpPr txBox="1"/>
          <p:nvPr/>
        </p:nvSpPr>
        <p:spPr>
          <a:xfrm>
            <a:off x="536475" y="2265000"/>
            <a:ext cx="6553800" cy="36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email from Mr Laurent, their French teacher.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Consider: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is the impact of this absent narrative?</a:t>
            </a:r>
            <a:endParaRPr i="1"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23" name="Google Shape;523;p50"/>
          <p:cNvPicPr preferRelativeResize="0"/>
          <p:nvPr/>
        </p:nvPicPr>
        <p:blipFill rotWithShape="1">
          <a:blip r:embed="rId4">
            <a:alphaModFix/>
          </a:blip>
          <a:srcRect b="15347" l="0" r="0" t="14413"/>
          <a:stretch/>
        </p:blipFill>
        <p:spPr>
          <a:xfrm>
            <a:off x="7680825" y="1970700"/>
            <a:ext cx="10335173" cy="7259301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50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ADDITIONAL EVIDENCE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9"/>
          <p:cNvSpPr txBox="1"/>
          <p:nvPr/>
        </p:nvSpPr>
        <p:spPr>
          <a:xfrm>
            <a:off x="1791340" y="3962780"/>
            <a:ext cx="14705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incorporate different perspectives into their understanding of the past?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5" name="Google Shape;235;p39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6" name="Google Shape;236;p3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7" name="Google Shape;237;p3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8" name="Google Shape;238;p3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9" name="Google Shape;239;p3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0" name="Google Shape;240;p3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41" name="Google Shape;241;p3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2" name="Google Shape;242;p3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43" name="Google Shape;243;p39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244" name="Google Shape;244;p3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5" name="Google Shape;245;p3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6" name="Google Shape;246;p3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3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8" name="Google Shape;248;p3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49" name="Google Shape;249;p39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5" name="Google Shape;255;p4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6" name="Google Shape;256;p4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7" name="Google Shape;257;p4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8" name="Google Shape;258;p4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9" name="Google Shape;259;p4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60" name="Google Shape;260;p4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1" name="Google Shape;261;p4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2" name="Google Shape;262;p4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3" name="Google Shape;263;p4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4" name="Google Shape;264;p4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4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6" name="Google Shape;266;p4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67" name="Google Shape;267;p4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40"/>
          <p:cNvSpPr txBox="1"/>
          <p:nvPr/>
        </p:nvSpPr>
        <p:spPr>
          <a:xfrm>
            <a:off x="5215400" y="2438800"/>
            <a:ext cx="12549600" cy="61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considering </a:t>
            </a:r>
            <a:r>
              <a:rPr i="1" lang="en-US" sz="5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one's personhood has influenced their perspective</a:t>
            </a: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It also means recognizing how </a:t>
            </a:r>
            <a:r>
              <a:rPr i="1" lang="en-US" sz="5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diverse viewpoints and experiences</a:t>
            </a: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shape the</a:t>
            </a:r>
            <a:r>
              <a:rPr i="1" lang="en-US" sz="5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understanding of historical events</a:t>
            </a: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This allows students of history to </a:t>
            </a:r>
            <a:r>
              <a:rPr i="1" lang="en-US" sz="5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cultivate empathy</a:t>
            </a: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 the people of the past that are studied.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9" name="Google Shape;269;p40"/>
          <p:cNvSpPr txBox="1"/>
          <p:nvPr/>
        </p:nvSpPr>
        <p:spPr>
          <a:xfrm>
            <a:off x="2553880" y="45225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400"/>
          </a:p>
        </p:txBody>
      </p:sp>
      <p:pic>
        <p:nvPicPr>
          <p:cNvPr id="270" name="Google Shape;270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200" y="3535461"/>
            <a:ext cx="3903550" cy="390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6" name="Google Shape;276;p41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SCHOOL DAY RECALL</a:t>
            </a:r>
            <a:endParaRPr/>
          </a:p>
        </p:txBody>
      </p:sp>
      <p:grpSp>
        <p:nvGrpSpPr>
          <p:cNvPr id="277" name="Google Shape;277;p4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78" name="Google Shape;278;p4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9" name="Google Shape;279;p4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0" name="Google Shape;280;p4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1" name="Google Shape;281;p4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82" name="Google Shape;282;p41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3" name="Google Shape;283;p41"/>
          <p:cNvSpPr txBox="1"/>
          <p:nvPr/>
        </p:nvSpPr>
        <p:spPr>
          <a:xfrm>
            <a:off x="1259449" y="3527250"/>
            <a:ext cx="93291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 about your school day yesterday. Write a narrative about what happened during your day, ensuring to discuss what happened in World History class.</a:t>
            </a:r>
            <a:endParaRPr sz="42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84" name="Google Shape;284;p4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85" name="Google Shape;285;p4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86" name="Google Shape;286;p4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87" name="Google Shape;287;p4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8" name="Google Shape;288;p4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89" name="Google Shape;289;p4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0" name="Google Shape;290;p4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91" name="Google Shape;291;p41"/>
          <p:cNvPicPr preferRelativeResize="0"/>
          <p:nvPr/>
        </p:nvPicPr>
        <p:blipFill rotWithShape="1">
          <a:blip r:embed="rId4">
            <a:alphaModFix/>
          </a:blip>
          <a:srcRect b="0" l="24322" r="24537" t="0"/>
          <a:stretch/>
        </p:blipFill>
        <p:spPr>
          <a:xfrm>
            <a:off x="11290866" y="2277400"/>
            <a:ext cx="5128387" cy="66838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2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7" name="Google Shape;297;p42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/>
          </a:p>
        </p:txBody>
      </p:sp>
      <p:grpSp>
        <p:nvGrpSpPr>
          <p:cNvPr id="298" name="Google Shape;298;p4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99" name="Google Shape;299;p4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0" name="Google Shape;300;p4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" name="Google Shape;301;p4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2" name="Google Shape;302;p4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03" name="Google Shape;303;p42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4" name="Google Shape;304;p42"/>
          <p:cNvSpPr txBox="1"/>
          <p:nvPr/>
        </p:nvSpPr>
        <p:spPr>
          <a:xfrm>
            <a:off x="1209674" y="2895975"/>
            <a:ext cx="93291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Talk with your group about what happened in class yesterday.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053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3180"/>
              <a:buFont typeface="Inter"/>
              <a:buChar char="●"/>
            </a:pPr>
            <a:r>
              <a:rPr lang="en-US" sz="3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were your accounts similar?</a:t>
            </a:r>
            <a:endParaRPr sz="3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053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3180"/>
              <a:buFont typeface="Inter"/>
              <a:buChar char="●"/>
            </a:pPr>
            <a:r>
              <a:rPr lang="en-US" sz="3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were your accounts different?</a:t>
            </a:r>
            <a:endParaRPr sz="3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053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231F20"/>
              </a:buClr>
              <a:buSzPts val="3180"/>
              <a:buFont typeface="Inter"/>
              <a:buChar char="●"/>
            </a:pPr>
            <a:r>
              <a:rPr lang="en-US" sz="3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Why do you think not everyone had the same version of the events of yesterday’s class? (Think about your own experiences and how they shape your understanding of the past)</a:t>
            </a:r>
            <a:endParaRPr sz="3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05" name="Google Shape;305;p4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06" name="Google Shape;306;p4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07" name="Google Shape;307;p4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8" name="Google Shape;308;p4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9" name="Google Shape;309;p4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10" name="Google Shape;310;p4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" name="Google Shape;311;p4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12" name="Google Shape;312;p42"/>
          <p:cNvGrpSpPr/>
          <p:nvPr/>
        </p:nvGrpSpPr>
        <p:grpSpPr>
          <a:xfrm>
            <a:off x="10835691" y="2292364"/>
            <a:ext cx="5889167" cy="4592315"/>
            <a:chOff x="5376825" y="1512437"/>
            <a:chExt cx="3094350" cy="2481394"/>
          </a:xfrm>
        </p:grpSpPr>
        <p:sp>
          <p:nvSpPr>
            <p:cNvPr id="313" name="Google Shape;313;p42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42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42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42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42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42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42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20" name="Google Shape;320;p4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1" name="Google Shape;321;p42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3"/>
          <p:cNvSpPr txBox="1"/>
          <p:nvPr/>
        </p:nvSpPr>
        <p:spPr>
          <a:xfrm>
            <a:off x="6046848" y="3200775"/>
            <a:ext cx="11364300" cy="45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Rachel and Andrew</a:t>
            </a: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dated for six months before breaking up last week. 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 will look at 6 sources to piece together the story of their breakup based on different perspectives. You will determine the main cause for the breakup.</a:t>
            </a:r>
            <a:endParaRPr/>
          </a:p>
        </p:txBody>
      </p:sp>
      <p:sp>
        <p:nvSpPr>
          <p:cNvPr id="327" name="Google Shape;327;p43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8" name="Google Shape;328;p4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29" name="Google Shape;329;p4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30" name="Google Shape;330;p4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31" name="Google Shape;331;p4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2" name="Google Shape;332;p4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33" name="Google Shape;333;p4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4" name="Google Shape;334;p4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35" name="Google Shape;335;p43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endParaRPr/>
          </a:p>
        </p:txBody>
      </p:sp>
      <p:grpSp>
        <p:nvGrpSpPr>
          <p:cNvPr id="336" name="Google Shape;336;p4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7" name="Google Shape;337;p4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38" name="Google Shape;338;p4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9" name="Google Shape;339;p4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0" name="Google Shape;340;p4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341" name="Google Shape;341;p43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342" name="Google Shape;342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300" y="2383373"/>
            <a:ext cx="5495146" cy="5495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4"/>
          <p:cNvSpPr txBox="1"/>
          <p:nvPr/>
        </p:nvSpPr>
        <p:spPr>
          <a:xfrm>
            <a:off x="1791340" y="2895980"/>
            <a:ext cx="147054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44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9" name="Google Shape;349;p4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50" name="Google Shape;350;p4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51" name="Google Shape;351;p4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52" name="Google Shape;352;p4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3" name="Google Shape;353;p4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54" name="Google Shape;354;p4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" name="Google Shape;355;p4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56" name="Google Shape;356;p4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</a:t>
            </a:r>
            <a:endParaRPr/>
          </a:p>
        </p:txBody>
      </p:sp>
      <p:grpSp>
        <p:nvGrpSpPr>
          <p:cNvPr id="357" name="Google Shape;357;p4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58" name="Google Shape;358;p4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59" name="Google Shape;359;p4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4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1" name="Google Shape;361;p4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362" name="Google Shape;362;p44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3" name="Google Shape;363;p44"/>
          <p:cNvSpPr txBox="1"/>
          <p:nvPr/>
        </p:nvSpPr>
        <p:spPr>
          <a:xfrm>
            <a:off x="1155050" y="2337850"/>
            <a:ext cx="15978000" cy="6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Rachel and Andrew met in their French class. Rachel is a sophomore and Andrew is a senior.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Rachel is focused on her schoolwork and grades. She is involved in Student Government and the National Honor Society.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Andrew is focused on perfecting his guitar talent. He is applying to community colleges and wants to major in music. 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133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80"/>
              <a:buFont typeface="Inter"/>
              <a:buChar char="●"/>
            </a:pPr>
            <a:r>
              <a:rPr lang="en-US" sz="39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They broke up last week after a huge fight about Rachel attending his concert.</a:t>
            </a:r>
            <a:endParaRPr sz="39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5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9" name="Google Shape;369;p45"/>
          <p:cNvSpPr/>
          <p:nvPr/>
        </p:nvSpPr>
        <p:spPr>
          <a:xfrm>
            <a:off x="12012909" y="2797221"/>
            <a:ext cx="5246392" cy="524637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45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SOURCE ONE</a:t>
            </a:r>
            <a:endParaRPr/>
          </a:p>
        </p:txBody>
      </p:sp>
      <p:grpSp>
        <p:nvGrpSpPr>
          <p:cNvPr id="371" name="Google Shape;371;p45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372" name="Google Shape;372;p45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373" name="Google Shape;373;p4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4" name="Google Shape;374;p45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5" name="Google Shape;375;p4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76" name="Google Shape;376;p45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7" name="Google Shape;377;p45"/>
          <p:cNvSpPr txBox="1"/>
          <p:nvPr/>
        </p:nvSpPr>
        <p:spPr>
          <a:xfrm>
            <a:off x="523875" y="2591175"/>
            <a:ext cx="11389200" cy="58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Text Message thread between Andrew &amp; his best friend, Zoe.</a:t>
            </a:r>
            <a:endParaRPr i="1"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228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80"/>
              <a:buFont typeface="Inter"/>
              <a:buChar char="●"/>
            </a:pPr>
            <a:r>
              <a:rPr lang="en-US" sz="36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does this source tell us about the breakup?</a:t>
            </a:r>
            <a:endParaRPr sz="36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228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80"/>
              <a:buFont typeface="Inter"/>
              <a:buChar char="●"/>
            </a:pPr>
            <a:r>
              <a:rPr lang="en-US" sz="36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Explain the perspective(s) in this source.</a:t>
            </a:r>
            <a:endParaRPr sz="36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228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680"/>
              <a:buFont typeface="Inter"/>
              <a:buChar char="●"/>
            </a:pPr>
            <a:r>
              <a:rPr lang="en-US" sz="36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Consider: Zoe is Andrew’s best friend. How does this </a:t>
            </a:r>
            <a:r>
              <a:rPr lang="en-US" sz="36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impact</a:t>
            </a:r>
            <a:r>
              <a:rPr lang="en-US" sz="36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her perspective on his relationship with Rachel?</a:t>
            </a:r>
            <a:endParaRPr sz="36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78" name="Google Shape;378;p45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379" name="Google Shape;379;p45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380" name="Google Shape;380;p4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81" name="Google Shape;381;p45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2" name="Google Shape;382;p4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83" name="Google Shape;383;p45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84" name="Google Shape;384;p45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85" name="Google Shape;38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03375" y="2797225"/>
            <a:ext cx="5689278" cy="5689251"/>
          </a:xfrm>
          <a:prstGeom prst="rect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6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91" name="Google Shape;391;p4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92" name="Google Shape;392;p4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93" name="Google Shape;393;p4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4" name="Google Shape;394;p4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5" name="Google Shape;395;p4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96" name="Google Shape;396;p46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7" name="Google Shape;397;p46"/>
          <p:cNvSpPr txBox="1"/>
          <p:nvPr/>
        </p:nvSpPr>
        <p:spPr>
          <a:xfrm>
            <a:off x="555825" y="4258350"/>
            <a:ext cx="174069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person most responsible for the breakup is: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98" name="Google Shape;398;p4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99" name="Google Shape;399;p4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00" name="Google Shape;400;p4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01" name="Google Shape;401;p4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2" name="Google Shape;402;p4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03" name="Google Shape;403;p4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4" name="Google Shape;404;p4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05" name="Google Shape;405;p46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406" name="Google Shape;406;p46"/>
          <p:cNvGraphicFramePr/>
          <p:nvPr/>
        </p:nvGraphicFramePr>
        <p:xfrm>
          <a:off x="3324275" y="5332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{EFD6B44E-B194-46ED-AA5D-B909A3259AA0}</a:tableStyleId>
              </a:tblPr>
              <a:tblGrid>
                <a:gridCol w="6150725"/>
                <a:gridCol w="6150725"/>
              </a:tblGrid>
              <a:tr h="121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</a:t>
                      </a:r>
                      <a:endParaRPr sz="4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Andrew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1076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Zoe</a:t>
                      </a:r>
                      <a:endParaRPr sz="4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Rachel’s Parents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407" name="Google Shape;407;p46"/>
          <p:cNvGrpSpPr/>
          <p:nvPr/>
        </p:nvGrpSpPr>
        <p:grpSpPr>
          <a:xfrm>
            <a:off x="13855208" y="1712071"/>
            <a:ext cx="2504257" cy="1771219"/>
            <a:chOff x="5376825" y="1512437"/>
            <a:chExt cx="3094350" cy="2481394"/>
          </a:xfrm>
        </p:grpSpPr>
        <p:sp>
          <p:nvSpPr>
            <p:cNvPr id="408" name="Google Shape;408;p46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46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46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46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46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46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46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15" name="Google Shape;415;p4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6" name="Google Shape;416;p46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7" name="Google Shape;417;p46"/>
          <p:cNvSpPr txBox="1"/>
          <p:nvPr/>
        </p:nvSpPr>
        <p:spPr>
          <a:xfrm>
            <a:off x="1211200" y="2317350"/>
            <a:ext cx="122118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each option. Consider which one you agree with most. Go to the corner designated for the statement you agree with.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